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63" r:id="rId4"/>
    <p:sldId id="267" r:id="rId5"/>
    <p:sldId id="277" r:id="rId6"/>
    <p:sldId id="268" r:id="rId7"/>
    <p:sldId id="273" r:id="rId8"/>
    <p:sldId id="274" r:id="rId9"/>
    <p:sldId id="275" r:id="rId10"/>
    <p:sldId id="276" r:id="rId11"/>
    <p:sldId id="278" r:id="rId12"/>
    <p:sldId id="279" r:id="rId13"/>
    <p:sldId id="269" r:id="rId14"/>
    <p:sldId id="258" r:id="rId15"/>
  </p:sldIdLst>
  <p:sldSz cx="12192000" cy="6858000"/>
  <p:notesSz cx="6858000" cy="9144000"/>
  <p:embeddedFontLst>
    <p:embeddedFont>
      <p:font typeface="Rix토이그레이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a옛날목욕탕B" panose="020B0600000101010101" charset="-127"/>
      <p:regular r:id="rId19"/>
    </p:embeddedFont>
    <p:embeddedFont>
      <p:font typeface="나눔고딕" panose="020B0600000101010101" charset="-127"/>
      <p:regular r:id="rId20"/>
      <p:bold r:id="rId21"/>
    </p:embeddedFont>
    <p:embeddedFont>
      <p:font typeface="Adobe 명조 Std M" panose="02020600000000000000" charset="-127"/>
      <p:regular r:id="rId22"/>
    </p:embeddedFont>
    <p:embeddedFont>
      <p:font typeface="인터파크고딕 L" panose="020B0600000101010101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2F5597"/>
    <a:srgbClr val="315C84"/>
    <a:srgbClr val="D0CECE"/>
    <a:srgbClr val="F8A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52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9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68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958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20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693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17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504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56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270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99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A9060E-0C9B-4CFF-AF8E-2C3969A817CA}" type="datetimeFigureOut">
              <a:rPr lang="ko-KR" altLang="en-US" smtClean="0"/>
              <a:t>2020-09-08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E55DC6-F83E-4F46-9D9D-E82F79B575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638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F8A280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454400" y="8763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606800" y="8763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454400" y="698500"/>
            <a:ext cx="5181600" cy="5181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lgDashDot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327400" y="901700"/>
            <a:ext cx="5308600" cy="5308600"/>
          </a:xfrm>
          <a:prstGeom prst="ellipse">
            <a:avLst/>
          </a:prstGeom>
          <a:noFill/>
          <a:ln cmpd="dbl">
            <a:solidFill>
              <a:schemeClr val="bg1"/>
            </a:solidFill>
            <a:prstDash val="lgDash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403600" y="812800"/>
            <a:ext cx="5308600" cy="5308600"/>
          </a:xfrm>
          <a:prstGeom prst="ellipse">
            <a:avLst/>
          </a:prstGeom>
          <a:noFill/>
          <a:ln w="28575" cmpd="dbl">
            <a:solidFill>
              <a:schemeClr val="bg1"/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67850" y="2365970"/>
            <a:ext cx="45801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𝓘𝓷𝔃𝔃𝓪𝓴𝓽𝓲𝓸𝓷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4055827" y="4000500"/>
            <a:ext cx="4013200" cy="0"/>
          </a:xfrm>
          <a:prstGeom prst="line">
            <a:avLst/>
          </a:prstGeom>
          <a:ln w="34925">
            <a:solidFill>
              <a:schemeClr val="bg1"/>
            </a:solidFill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66384" y="4353867"/>
            <a:ext cx="3656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이현지</a:t>
            </a:r>
            <a:r>
              <a:rPr lang="en-US" altLang="ko-KR" sz="2800" b="1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</a:t>
            </a:r>
            <a:r>
              <a:rPr lang="ko-KR" altLang="en-US" sz="2800" b="1" dirty="0" err="1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정무곤</a:t>
            </a:r>
            <a:r>
              <a:rPr lang="en-US" altLang="ko-KR" sz="2800" b="1" dirty="0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,</a:t>
            </a:r>
            <a:r>
              <a:rPr lang="ko-KR" altLang="en-US" sz="2800" b="1" dirty="0" err="1" smtClean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박건희</a:t>
            </a:r>
            <a:endParaRPr lang="ko-KR" altLang="en-US" sz="2800" b="1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81239" y="6457890"/>
            <a:ext cx="30107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Rix토이그레이" panose="02020603020101020101" pitchFamily="18" charset="-127"/>
                <a:ea typeface="Rix토이그레이" panose="02020603020101020101" pitchFamily="18" charset="-127"/>
              </a:rPr>
              <a:t>blog.naver.com/dlwjddns5</a:t>
            </a:r>
            <a:endParaRPr lang="ko-KR" altLang="en-US" sz="2000" dirty="0">
              <a:solidFill>
                <a:schemeClr val="bg1"/>
              </a:solidFill>
              <a:latin typeface="Rix토이그레이" panose="02020603020101020101" pitchFamily="18" charset="-127"/>
              <a:ea typeface="Rix토이그레이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39150" y="3448219"/>
            <a:ext cx="2116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 smtClean="0">
                <a:latin typeface="a옛날목욕탕B" panose="020B0600000101010101" charset="-127"/>
                <a:ea typeface="a옛날목욕탕B" panose="020B0600000101010101" charset="-127"/>
              </a:rPr>
              <a:t>인짝션</a:t>
            </a:r>
            <a:r>
              <a:rPr lang="ko-KR" altLang="en-US" sz="1600" b="1" dirty="0" smtClean="0">
                <a:latin typeface="a옛날목욕탕B" panose="020B0600000101010101" charset="-127"/>
                <a:ea typeface="a옛날목욕탕B" panose="020B0600000101010101" charset="-127"/>
              </a:rPr>
              <a:t> 프로젝트</a:t>
            </a:r>
            <a:endParaRPr lang="ko-KR" altLang="en-US" sz="1600" b="1" dirty="0">
              <a:latin typeface="a옛날목욕탕B" panose="020B0600000101010101" charset="-127"/>
              <a:ea typeface="a옛날목욕탕B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87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770" y="1420267"/>
            <a:ext cx="3600450" cy="42957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96220" y="325677"/>
            <a:ext cx="294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태그 추가 시 색상 지정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65" y="1289005"/>
            <a:ext cx="3399549" cy="3733931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 rot="17173125">
            <a:off x="5563983" y="255527"/>
            <a:ext cx="336015" cy="16784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73" y="404095"/>
            <a:ext cx="1828800" cy="2266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13" y="495365"/>
            <a:ext cx="3324225" cy="4714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7042" y="1440493"/>
            <a:ext cx="2455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화면 전환 버튼</a:t>
            </a:r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>
            <a:off x="3454931" y="2066794"/>
            <a:ext cx="2079321" cy="4288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99967" y="3745282"/>
            <a:ext cx="1077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글 목록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69716" y="1726477"/>
            <a:ext cx="2429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다른 사람 글 검색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522199" y="3757808"/>
            <a:ext cx="2116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mtClean="0"/>
              <a:t>로그아웃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3688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오른쪽 화살표 6"/>
          <p:cNvSpPr/>
          <p:nvPr/>
        </p:nvSpPr>
        <p:spPr>
          <a:xfrm>
            <a:off x="2490427" y="2293763"/>
            <a:ext cx="2079321" cy="4288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3983" y="1202499"/>
            <a:ext cx="449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해시 </a:t>
            </a:r>
            <a:r>
              <a:rPr lang="ko-KR" altLang="en-US" b="1" i="1" dirty="0" smtClean="0">
                <a:solidFill>
                  <a:srgbClr val="7030A0"/>
                </a:solidFill>
              </a:rPr>
              <a:t>태그</a:t>
            </a:r>
            <a:r>
              <a:rPr lang="ko-KR" altLang="en-US" dirty="0" smtClean="0"/>
              <a:t>로 다른 사람의 자료 검색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25952" y="3466844"/>
            <a:ext cx="3661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검색한 태그가 있는 글 목록 출력</a:t>
            </a:r>
            <a:r>
              <a:rPr lang="ko-KR" altLang="en-US" b="1" dirty="0"/>
              <a:t>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249" y="867427"/>
            <a:ext cx="3237960" cy="5990573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3335580">
            <a:off x="7338371" y="2636353"/>
            <a:ext cx="1462893" cy="4885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289" y="2453157"/>
            <a:ext cx="851770" cy="85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31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타원 32"/>
          <p:cNvSpPr/>
          <p:nvPr/>
        </p:nvSpPr>
        <p:spPr>
          <a:xfrm>
            <a:off x="8757019" y="1982762"/>
            <a:ext cx="1872000" cy="1872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38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>
            <a:spLocks/>
          </p:cNvSpPr>
          <p:nvPr/>
        </p:nvSpPr>
        <p:spPr>
          <a:xfrm>
            <a:off x="6144063" y="1977818"/>
            <a:ext cx="1872000" cy="1872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38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/>
          <p:cNvSpPr/>
          <p:nvPr/>
        </p:nvSpPr>
        <p:spPr>
          <a:xfrm>
            <a:off x="3529546" y="1981200"/>
            <a:ext cx="1873562" cy="1873562"/>
          </a:xfrm>
          <a:prstGeom prst="ellipse">
            <a:avLst/>
          </a:prstGeom>
          <a:solidFill>
            <a:srgbClr val="1F4E79"/>
          </a:solidFill>
          <a:ln w="12382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8" y="5115969"/>
            <a:ext cx="247854" cy="2478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7" y="2528665"/>
            <a:ext cx="192036" cy="19203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822295" y="190500"/>
            <a:ext cx="198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기대효과</a:t>
            </a:r>
          </a:p>
        </p:txBody>
      </p:sp>
      <p:cxnSp>
        <p:nvCxnSpPr>
          <p:cNvPr id="9" name="직선 연결선 8"/>
          <p:cNvCxnSpPr>
            <a:stCxn id="2" idx="6"/>
            <a:endCxn id="32" idx="2"/>
          </p:cNvCxnSpPr>
          <p:nvPr/>
        </p:nvCxnSpPr>
        <p:spPr>
          <a:xfrm flipV="1">
            <a:off x="5403108" y="2913818"/>
            <a:ext cx="740955" cy="4163"/>
          </a:xfrm>
          <a:prstGeom prst="line">
            <a:avLst/>
          </a:prstGeom>
          <a:ln w="1079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>
            <a:stCxn id="32" idx="6"/>
            <a:endCxn id="33" idx="2"/>
          </p:cNvCxnSpPr>
          <p:nvPr/>
        </p:nvCxnSpPr>
        <p:spPr>
          <a:xfrm>
            <a:off x="8016063" y="2913818"/>
            <a:ext cx="740956" cy="4944"/>
          </a:xfrm>
          <a:prstGeom prst="line">
            <a:avLst/>
          </a:prstGeom>
          <a:ln w="1079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이등변 삼각형 37"/>
          <p:cNvSpPr/>
          <p:nvPr/>
        </p:nvSpPr>
        <p:spPr>
          <a:xfrm rot="5400000">
            <a:off x="5850485" y="2771990"/>
            <a:ext cx="348033" cy="300029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/>
          <p:cNvSpPr/>
          <p:nvPr/>
        </p:nvSpPr>
        <p:spPr>
          <a:xfrm rot="5400000">
            <a:off x="8486322" y="2737079"/>
            <a:ext cx="348033" cy="353479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13640" y="2277443"/>
            <a:ext cx="1299600" cy="129960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132" y="2268786"/>
            <a:ext cx="1298390" cy="129839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926" y="2181425"/>
            <a:ext cx="1299600" cy="1299600"/>
          </a:xfrm>
          <a:prstGeom prst="rect">
            <a:avLst/>
          </a:prstGeom>
        </p:spPr>
      </p:pic>
      <p:sp>
        <p:nvSpPr>
          <p:cNvPr id="47" name="이등변 삼각형 46"/>
          <p:cNvSpPr/>
          <p:nvPr/>
        </p:nvSpPr>
        <p:spPr>
          <a:xfrm rot="10800000">
            <a:off x="4320640" y="4137850"/>
            <a:ext cx="322123" cy="27769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이등변 삼각형 47"/>
          <p:cNvSpPr/>
          <p:nvPr/>
        </p:nvSpPr>
        <p:spPr>
          <a:xfrm rot="10800000">
            <a:off x="6902378" y="4130333"/>
            <a:ext cx="322123" cy="27769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이등변 삼각형 48"/>
          <p:cNvSpPr/>
          <p:nvPr/>
        </p:nvSpPr>
        <p:spPr>
          <a:xfrm rot="10800000">
            <a:off x="9531957" y="4130333"/>
            <a:ext cx="322123" cy="27769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3757639" y="4596461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시간적 효과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238533" y="4596461"/>
            <a:ext cx="1649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경제적인 효과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730499" y="4596461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효율적인 활용도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47083" y="5141320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“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각종 정보를 한번에 확인가능</a:t>
            </a:r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”</a:t>
            </a:r>
            <a:endParaRPr lang="ko-KR" altLang="en-US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24501" y="5140279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“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기존의 과도한 기능 제거</a:t>
            </a:r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”</a:t>
            </a:r>
            <a:endParaRPr lang="ko-KR" altLang="en-US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625257" y="5140279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“</a:t>
            </a:r>
            <a:r>
              <a:rPr lang="ko-KR" altLang="en-US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이동 및 재배치가 간단함</a:t>
            </a:r>
            <a:r>
              <a:rPr lang="en-US" altLang="ko-KR" sz="1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”</a:t>
            </a:r>
            <a:endParaRPr lang="ko-KR" altLang="en-US" sz="1400" dirty="0">
              <a:latin typeface="인터파크고딕 L" panose="02000000000000000000" pitchFamily="2" charset="-127"/>
              <a:ea typeface="인터파크고딕 L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81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F8A280"/>
            </a:gs>
            <a:gs pos="0">
              <a:schemeClr val="accent1">
                <a:lumMod val="60000"/>
                <a:lumOff val="40000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587175" y="2766874"/>
            <a:ext cx="5099625" cy="923330"/>
          </a:xfrm>
          <a:prstGeom prst="rect">
            <a:avLst/>
          </a:prstGeom>
          <a:noFill/>
          <a:ln>
            <a:solidFill>
              <a:schemeClr val="bg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09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295" y="2844448"/>
            <a:ext cx="1378800" cy="1378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706" y="2844448"/>
            <a:ext cx="1378800" cy="1378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117" y="2844448"/>
            <a:ext cx="1378800" cy="1378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505" y="2844448"/>
            <a:ext cx="1378823" cy="13788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23914" y="4432300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기획배경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0921" y="4432300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개발내용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25104" y="4432300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개발일정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81303" y="4432300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기대효과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114300" y="876300"/>
            <a:ext cx="12395200" cy="584775"/>
          </a:xfrm>
          <a:prstGeom prst="rect">
            <a:avLst/>
          </a:prstGeom>
          <a:gradFill>
            <a:gsLst>
              <a:gs pos="100000">
                <a:schemeClr val="accent2">
                  <a:lumMod val="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1400000" scaled="0"/>
          </a:gradFill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a옛날목욕탕B" panose="02020600000000000000" pitchFamily="18" charset="-127"/>
                <a:ea typeface="a옛날목욕탕B" panose="02020600000000000000" pitchFamily="18" charset="-127"/>
              </a:rPr>
              <a:t>CONTENTS</a:t>
            </a:r>
            <a:endParaRPr lang="ko-KR" altLang="en-US" sz="3200" dirty="0">
              <a:solidFill>
                <a:schemeClr val="bg1"/>
              </a:solidFill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4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1" y="922706"/>
            <a:ext cx="795283" cy="795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2506334"/>
            <a:ext cx="247854" cy="2478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342995" y="19050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기획 배경</a:t>
            </a:r>
          </a:p>
        </p:txBody>
      </p:sp>
      <p:pic>
        <p:nvPicPr>
          <p:cNvPr id="1026" name="Picture 2" descr="피난민, 경제 이주자, 재정 균등화, 도움말, 증권 거래소, 지불, 그래프, 은행, 경제, 금융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295" y="315912"/>
            <a:ext cx="6858000" cy="6858001"/>
          </a:xfrm>
          <a:prstGeom prst="rect">
            <a:avLst/>
          </a:prstGeom>
          <a:noFill/>
          <a:scene3d>
            <a:camera prst="orthographicFront">
              <a:rot lat="5400000" lon="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515140" y="1883536"/>
            <a:ext cx="55194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“</a:t>
            </a:r>
            <a:r>
              <a:rPr lang="ko-KR" altLang="en-US" sz="2800" b="1" i="1" dirty="0" err="1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인스타그램</a:t>
            </a:r>
            <a:r>
              <a:rPr lang="ko-KR" altLang="en-US" sz="2800" dirty="0" err="1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과</a:t>
            </a:r>
            <a:r>
              <a:rPr lang="ko-KR" altLang="en-US" sz="2800" dirty="0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 </a:t>
            </a:r>
            <a:r>
              <a:rPr lang="ko-KR" altLang="en-US" sz="2800" b="1" i="1" dirty="0" err="1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노션</a:t>
            </a:r>
            <a:r>
              <a:rPr lang="ko-KR" altLang="en-US" sz="2800" dirty="0" err="1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의</a:t>
            </a:r>
            <a:r>
              <a:rPr lang="ko-KR" altLang="en-US" sz="2800" dirty="0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 </a:t>
            </a:r>
            <a:r>
              <a:rPr lang="ko-KR" altLang="en-US" sz="2800" dirty="0" err="1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콜라보</a:t>
            </a:r>
            <a:r>
              <a:rPr lang="en-US" altLang="ko-KR" sz="2800" dirty="0" smtClean="0">
                <a:latin typeface="Adobe 명조 Std M" panose="02020600000000000000" pitchFamily="18" charset="-127"/>
                <a:ea typeface="Adobe 명조 Std M" panose="02020600000000000000" pitchFamily="18" charset="-127"/>
              </a:rPr>
              <a:t>”</a:t>
            </a:r>
            <a:endParaRPr lang="ko-KR" altLang="en-US" sz="2800" dirty="0">
              <a:latin typeface="Adobe 명조 Std M" panose="02020600000000000000" pitchFamily="18" charset="-127"/>
              <a:ea typeface="Adobe 명조 Std M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882" y="862091"/>
            <a:ext cx="1632274" cy="15459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653" y="2590353"/>
            <a:ext cx="1764376" cy="18937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39791" y="960206"/>
            <a:ext cx="45801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𝓘𝓷𝔃𝔃𝓪𝓴𝓽𝓲𝓸𝓷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97386" y="3459144"/>
            <a:ext cx="4425863" cy="2310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393295" y="3017756"/>
            <a:ext cx="50299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정보 범람의 시대 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필요한 정보를 잘 저장하는 것도 중요하지만</a:t>
            </a:r>
            <a:endParaRPr lang="en-US" altLang="ko-KR" dirty="0" smtClean="0"/>
          </a:p>
          <a:p>
            <a:r>
              <a:rPr lang="ko-KR" altLang="en-US" dirty="0" smtClean="0"/>
              <a:t>쉽게 찾아 보는 것 또한 중요합니다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그리고 양질의 정보는 서로에게 공유하면 </a:t>
            </a:r>
            <a:endParaRPr lang="en-US" altLang="ko-KR" dirty="0" smtClean="0"/>
          </a:p>
          <a:p>
            <a:r>
              <a:rPr lang="ko-KR" altLang="en-US" dirty="0" smtClean="0"/>
              <a:t>윈 윈이겠죠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r>
              <a:rPr lang="ko-KR" altLang="en-US" dirty="0" smtClean="0"/>
              <a:t>그래서 만든 것이 </a:t>
            </a:r>
            <a:r>
              <a:rPr lang="ko-KR" altLang="en-US" b="1" dirty="0" err="1" smtClean="0">
                <a:solidFill>
                  <a:srgbClr val="7030A0"/>
                </a:solidFill>
              </a:rPr>
              <a:t>인짝션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67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425962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3369026"/>
            <a:ext cx="247854" cy="24785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5" y="2534243"/>
            <a:ext cx="192036" cy="1920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970" y="1550083"/>
            <a:ext cx="786031" cy="78603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730" y="1551314"/>
            <a:ext cx="784800" cy="784800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490" y="1462898"/>
            <a:ext cx="784800" cy="7848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9979" y="2977196"/>
            <a:ext cx="2988843" cy="1838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347" y="2827437"/>
            <a:ext cx="2735118" cy="25608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8058" y="3058432"/>
            <a:ext cx="3232725" cy="23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40" y="1390390"/>
            <a:ext cx="7526903" cy="4821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24394" y="601249"/>
            <a:ext cx="4108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/>
              <a:t>ERD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23496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206102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-1" y="2202090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기획배경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3058432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개발내용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3927474"/>
            <a:ext cx="2061029" cy="856342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개발일정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0" y="4796516"/>
            <a:ext cx="2061029" cy="8563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기대효과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1" y="3385007"/>
            <a:ext cx="192036" cy="1920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5128669"/>
            <a:ext cx="192036" cy="19203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00" y="921600"/>
            <a:ext cx="795600" cy="7956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7417" y="4231718"/>
            <a:ext cx="247854" cy="24785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2528665"/>
            <a:ext cx="192036" cy="192036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 flipV="1">
            <a:off x="7216374" y="1562780"/>
            <a:ext cx="0" cy="4497865"/>
          </a:xfrm>
          <a:prstGeom prst="line">
            <a:avLst/>
          </a:prstGeom>
          <a:ln>
            <a:solidFill>
              <a:schemeClr val="bg2">
                <a:lumMod val="90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7842303" y="1551894"/>
            <a:ext cx="0" cy="4497865"/>
          </a:xfrm>
          <a:prstGeom prst="line">
            <a:avLst/>
          </a:prstGeom>
          <a:ln>
            <a:solidFill>
              <a:schemeClr val="bg2">
                <a:lumMod val="90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8495445" y="1568223"/>
            <a:ext cx="0" cy="4497865"/>
          </a:xfrm>
          <a:prstGeom prst="line">
            <a:avLst/>
          </a:prstGeom>
          <a:ln>
            <a:solidFill>
              <a:schemeClr val="bg2">
                <a:lumMod val="90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9164917" y="1551894"/>
            <a:ext cx="0" cy="4497865"/>
          </a:xfrm>
          <a:prstGeom prst="line">
            <a:avLst/>
          </a:prstGeom>
          <a:ln>
            <a:solidFill>
              <a:schemeClr val="bg2">
                <a:lumMod val="90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9818061" y="1551895"/>
            <a:ext cx="0" cy="4497865"/>
          </a:xfrm>
          <a:prstGeom prst="line">
            <a:avLst/>
          </a:prstGeom>
          <a:ln>
            <a:solidFill>
              <a:schemeClr val="bg2">
                <a:lumMod val="90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10471202" y="1568223"/>
            <a:ext cx="0" cy="4497865"/>
          </a:xfrm>
          <a:prstGeom prst="line">
            <a:avLst/>
          </a:prstGeom>
          <a:ln>
            <a:solidFill>
              <a:schemeClr val="bg2">
                <a:lumMod val="90000"/>
                <a:alpha val="6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3083735" y="1558660"/>
            <a:ext cx="8162050" cy="4497867"/>
            <a:chOff x="3168102" y="2063578"/>
            <a:chExt cx="8162050" cy="4497867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3168102" y="2063578"/>
              <a:ext cx="8162050" cy="0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4060356" y="2063583"/>
              <a:ext cx="0" cy="4497862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6456363" y="2063580"/>
              <a:ext cx="0" cy="4497865"/>
            </a:xfrm>
            <a:prstGeom prst="line">
              <a:avLst/>
            </a:prstGeom>
            <a:ln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/>
          <p:cNvCxnSpPr/>
          <p:nvPr/>
        </p:nvCxnSpPr>
        <p:spPr>
          <a:xfrm>
            <a:off x="3100211" y="1945840"/>
            <a:ext cx="816205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14"/>
          <p:cNvSpPr txBox="1">
            <a:spLocks/>
          </p:cNvSpPr>
          <p:nvPr/>
        </p:nvSpPr>
        <p:spPr>
          <a:xfrm>
            <a:off x="3270742" y="1565596"/>
            <a:ext cx="2059340" cy="35051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단계</a:t>
            </a:r>
          </a:p>
        </p:txBody>
      </p:sp>
      <p:sp>
        <p:nvSpPr>
          <p:cNvPr id="33" name="텍스트 개체 틀 14"/>
          <p:cNvSpPr txBox="1">
            <a:spLocks/>
          </p:cNvSpPr>
          <p:nvPr/>
        </p:nvSpPr>
        <p:spPr>
          <a:xfrm>
            <a:off x="4695888" y="1569715"/>
            <a:ext cx="2059340" cy="35051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세부업무</a:t>
            </a:r>
          </a:p>
        </p:txBody>
      </p:sp>
      <p:sp>
        <p:nvSpPr>
          <p:cNvPr id="34" name="텍스트 개체 틀 14"/>
          <p:cNvSpPr txBox="1">
            <a:spLocks/>
          </p:cNvSpPr>
          <p:nvPr/>
        </p:nvSpPr>
        <p:spPr>
          <a:xfrm>
            <a:off x="4098648" y="2096938"/>
            <a:ext cx="2396890" cy="413257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아이디어 </a:t>
            </a:r>
            <a:r>
              <a:rPr lang="ko-KR" altLang="en-US" dirty="0"/>
              <a:t>회의</a:t>
            </a:r>
            <a:endParaRPr lang="en-US" altLang="ko-KR" dirty="0"/>
          </a:p>
          <a:p>
            <a:r>
              <a:rPr lang="ko-KR" altLang="en-US" dirty="0"/>
              <a:t>기존 제품 조사</a:t>
            </a:r>
            <a:endParaRPr lang="en-US" altLang="ko-KR" dirty="0"/>
          </a:p>
          <a:p>
            <a:r>
              <a:rPr lang="ko-KR" altLang="en-US" dirty="0"/>
              <a:t>소프트웨어 설계</a:t>
            </a:r>
            <a:endParaRPr lang="en-US" altLang="ko-KR" dirty="0"/>
          </a:p>
          <a:p>
            <a:r>
              <a:rPr lang="ko-KR" altLang="en-US" dirty="0"/>
              <a:t>하드웨어 </a:t>
            </a:r>
            <a:r>
              <a:rPr lang="ko-KR" altLang="en-US" dirty="0" smtClean="0"/>
              <a:t>설계</a:t>
            </a:r>
            <a:endParaRPr lang="en-US" altLang="ko-KR" dirty="0"/>
          </a:p>
          <a:p>
            <a:r>
              <a:rPr lang="ko-KR" altLang="en-US" dirty="0"/>
              <a:t>제품 개발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서버 구축</a:t>
            </a:r>
            <a:endParaRPr lang="en-US" altLang="ko-KR" dirty="0"/>
          </a:p>
          <a:p>
            <a:r>
              <a:rPr lang="ko-KR" altLang="en-US" dirty="0"/>
              <a:t>제품 </a:t>
            </a:r>
            <a:r>
              <a:rPr lang="en-US" altLang="ko-KR" dirty="0"/>
              <a:t>App </a:t>
            </a:r>
            <a:r>
              <a:rPr lang="ko-KR" altLang="en-US" dirty="0"/>
              <a:t>개발</a:t>
            </a:r>
            <a:endParaRPr lang="en-US" altLang="ko-KR" dirty="0"/>
          </a:p>
          <a:p>
            <a:r>
              <a:rPr lang="ko-KR" altLang="en-US" dirty="0"/>
              <a:t>서버 연결 테스트</a:t>
            </a:r>
            <a:endParaRPr lang="en-US" altLang="ko-KR" dirty="0"/>
          </a:p>
          <a:p>
            <a:r>
              <a:rPr lang="ko-KR" altLang="en-US" dirty="0"/>
              <a:t>하드웨어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사전 테스트</a:t>
            </a:r>
            <a:endParaRPr lang="en-US" altLang="ko-KR" dirty="0"/>
          </a:p>
          <a:p>
            <a:r>
              <a:rPr lang="ko-KR" altLang="en-US" dirty="0"/>
              <a:t>오류 및 버그수정</a:t>
            </a:r>
            <a:endParaRPr lang="en-US" altLang="ko-KR" dirty="0"/>
          </a:p>
          <a:p>
            <a:r>
              <a:rPr lang="ko-KR" altLang="en-US" dirty="0"/>
              <a:t>최종 테스트</a:t>
            </a: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35" name="직선 연결선 34"/>
          <p:cNvCxnSpPr/>
          <p:nvPr/>
        </p:nvCxnSpPr>
        <p:spPr>
          <a:xfrm>
            <a:off x="3091974" y="3197995"/>
            <a:ext cx="816205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3091970" y="5113301"/>
            <a:ext cx="816205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083730" y="6056538"/>
            <a:ext cx="816205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14"/>
          <p:cNvSpPr txBox="1">
            <a:spLocks/>
          </p:cNvSpPr>
          <p:nvPr/>
        </p:nvSpPr>
        <p:spPr>
          <a:xfrm>
            <a:off x="3274861" y="2397619"/>
            <a:ext cx="2059340" cy="35051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기획</a:t>
            </a:r>
          </a:p>
        </p:txBody>
      </p:sp>
      <p:sp>
        <p:nvSpPr>
          <p:cNvPr id="39" name="텍스트 개체 틀 14"/>
          <p:cNvSpPr txBox="1">
            <a:spLocks/>
          </p:cNvSpPr>
          <p:nvPr/>
        </p:nvSpPr>
        <p:spPr>
          <a:xfrm>
            <a:off x="3278977" y="3958693"/>
            <a:ext cx="2059340" cy="35051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개발</a:t>
            </a:r>
          </a:p>
        </p:txBody>
      </p:sp>
      <p:sp>
        <p:nvSpPr>
          <p:cNvPr id="40" name="텍스트 개체 틀 14"/>
          <p:cNvSpPr txBox="1">
            <a:spLocks/>
          </p:cNvSpPr>
          <p:nvPr/>
        </p:nvSpPr>
        <p:spPr>
          <a:xfrm>
            <a:off x="3159211" y="5396193"/>
            <a:ext cx="2183222" cy="35051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/>
              <a:t>테스트</a:t>
            </a:r>
            <a:endParaRPr lang="ko-KR" altLang="en-US" sz="1600" b="1" dirty="0"/>
          </a:p>
        </p:txBody>
      </p:sp>
      <p:sp>
        <p:nvSpPr>
          <p:cNvPr id="41" name="텍스트 개체 틀 14"/>
          <p:cNvSpPr txBox="1">
            <a:spLocks/>
          </p:cNvSpPr>
          <p:nvPr/>
        </p:nvSpPr>
        <p:spPr>
          <a:xfrm>
            <a:off x="6615311" y="1573834"/>
            <a:ext cx="4798215" cy="35051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baseline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smtClean="0"/>
              <a:t>1</a:t>
            </a:r>
            <a:r>
              <a:rPr lang="ko-KR" altLang="en-US" sz="1600" b="1" dirty="0"/>
              <a:t>일</a:t>
            </a:r>
            <a:r>
              <a:rPr lang="ko-KR" altLang="en-US" sz="1600" b="1" dirty="0" smtClean="0"/>
              <a:t>  </a:t>
            </a:r>
            <a:r>
              <a:rPr lang="en-US" altLang="ko-KR" sz="1600" b="1" dirty="0" smtClean="0"/>
              <a:t>~</a:t>
            </a:r>
            <a:r>
              <a:rPr lang="ko-KR" altLang="en-US" sz="1600" b="1" dirty="0" smtClean="0"/>
              <a:t>    </a:t>
            </a:r>
            <a:r>
              <a:rPr lang="en-US" altLang="ko-KR" sz="1600" b="1" dirty="0" smtClean="0"/>
              <a:t>3</a:t>
            </a:r>
            <a:r>
              <a:rPr lang="ko-KR" altLang="en-US" sz="1600" b="1" dirty="0" smtClean="0"/>
              <a:t>일      </a:t>
            </a:r>
            <a:r>
              <a:rPr lang="en-US" altLang="ko-KR" sz="1600" b="1" dirty="0" smtClean="0"/>
              <a:t>4</a:t>
            </a:r>
            <a:r>
              <a:rPr lang="ko-KR" altLang="en-US" sz="1600" b="1" dirty="0"/>
              <a:t>일</a:t>
            </a:r>
            <a:r>
              <a:rPr lang="ko-KR" altLang="en-US" sz="1600" b="1" dirty="0" smtClean="0"/>
              <a:t>    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 5</a:t>
            </a:r>
            <a:r>
              <a:rPr lang="ko-KR" altLang="en-US" sz="1600" b="1" dirty="0" smtClean="0"/>
              <a:t>일               </a:t>
            </a:r>
            <a:r>
              <a:rPr lang="en-US" altLang="ko-KR" sz="1600" b="1" dirty="0" smtClean="0"/>
              <a:t>6</a:t>
            </a:r>
            <a:r>
              <a:rPr lang="ko-KR" altLang="en-US" sz="1600" b="1" dirty="0" smtClean="0"/>
              <a:t>일</a:t>
            </a:r>
            <a:r>
              <a:rPr lang="en-US" altLang="ko-KR" sz="1600" b="1" dirty="0" smtClean="0"/>
              <a:t>    7</a:t>
            </a:r>
            <a:r>
              <a:rPr lang="ko-KR" altLang="en-US" sz="1600" b="1" dirty="0" smtClean="0"/>
              <a:t>일  </a:t>
            </a:r>
            <a:endParaRPr lang="ko-KR" altLang="en-US" sz="1600" b="1" dirty="0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56" y="1879944"/>
            <a:ext cx="457200" cy="4572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25" y="2180626"/>
            <a:ext cx="457200" cy="45720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904" y="2468950"/>
            <a:ext cx="457200" cy="45720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23" y="2769631"/>
            <a:ext cx="457200" cy="45720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13" y="3459546"/>
            <a:ext cx="2456801" cy="44264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14" y="3138272"/>
            <a:ext cx="541501" cy="54150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426" y="3735515"/>
            <a:ext cx="541501" cy="54150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15" y="4073266"/>
            <a:ext cx="1768942" cy="541501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09" y="4406899"/>
            <a:ext cx="541501" cy="541501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479" y="4682866"/>
            <a:ext cx="541501" cy="54150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582" y="5043271"/>
            <a:ext cx="556142" cy="55614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8056" y="5331595"/>
            <a:ext cx="1208903" cy="556142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321" y="5640515"/>
            <a:ext cx="556142" cy="55614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3083730" y="1551894"/>
            <a:ext cx="0" cy="4514194"/>
          </a:xfrm>
          <a:prstGeom prst="line">
            <a:avLst/>
          </a:prstGeom>
          <a:ln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11245780" y="1558660"/>
            <a:ext cx="16481" cy="4497867"/>
          </a:xfrm>
          <a:prstGeom prst="line">
            <a:avLst/>
          </a:prstGeom>
          <a:ln>
            <a:solidFill>
              <a:srgbClr val="D0CE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822295" y="190500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인터파크고딕 L" panose="02000000000000000000" pitchFamily="2" charset="-127"/>
                <a:ea typeface="인터파크고딕 L" panose="02000000000000000000" pitchFamily="2" charset="-127"/>
              </a:rPr>
              <a:t>       개발일정</a:t>
            </a:r>
          </a:p>
        </p:txBody>
      </p:sp>
    </p:spTree>
    <p:extLst>
      <p:ext uri="{BB962C8B-B14F-4D97-AF65-F5344CB8AC3E}">
        <p14:creationId xmlns:p14="http://schemas.microsoft.com/office/powerpoint/2010/main" val="35783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487" y="841200"/>
            <a:ext cx="3028950" cy="52006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940" y="655463"/>
            <a:ext cx="3400425" cy="5572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3720" y="286131"/>
            <a:ext cx="229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Main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18935" y="3256859"/>
            <a:ext cx="149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 화면</a:t>
            </a:r>
            <a:endParaRPr lang="ko-KR" altLang="en-US"/>
          </a:p>
        </p:txBody>
      </p:sp>
      <p:sp>
        <p:nvSpPr>
          <p:cNvPr id="6" name="아래쪽 화살표 5"/>
          <p:cNvSpPr/>
          <p:nvPr/>
        </p:nvSpPr>
        <p:spPr>
          <a:xfrm rot="5172130">
            <a:off x="10384841" y="2873669"/>
            <a:ext cx="450937" cy="98955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98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58" y="1288093"/>
            <a:ext cx="3371850" cy="533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77863" y="234863"/>
            <a:ext cx="4434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찾고 싶은 글을 태그로 검색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2041742" y="652211"/>
            <a:ext cx="288099" cy="63588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13743" y="2943617"/>
            <a:ext cx="4496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검색한 태그를 중점으로 글 리스트를 출력</a:t>
            </a:r>
            <a:endParaRPr lang="ko-KR" altLang="en-US" dirty="0"/>
          </a:p>
        </p:txBody>
      </p:sp>
      <p:sp>
        <p:nvSpPr>
          <p:cNvPr id="6" name="오른쪽 화살표 5"/>
          <p:cNvSpPr/>
          <p:nvPr/>
        </p:nvSpPr>
        <p:spPr>
          <a:xfrm rot="10800000">
            <a:off x="5317299" y="2999799"/>
            <a:ext cx="989556" cy="37578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99343" y="1432664"/>
            <a:ext cx="236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새 글 작성</a:t>
            </a:r>
            <a:endParaRPr lang="ko-KR" altLang="en-US" dirty="0"/>
          </a:p>
        </p:txBody>
      </p:sp>
      <p:sp>
        <p:nvSpPr>
          <p:cNvPr id="8" name="아래쪽 화살표 7"/>
          <p:cNvSpPr/>
          <p:nvPr/>
        </p:nvSpPr>
        <p:spPr>
          <a:xfrm rot="4547129">
            <a:off x="5101762" y="1092564"/>
            <a:ext cx="400834" cy="66490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52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68" y="482904"/>
            <a:ext cx="3495675" cy="53911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099" y="1186775"/>
            <a:ext cx="3448050" cy="11525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58640" y="482904"/>
            <a:ext cx="211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공유 여부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 rot="3921782">
            <a:off x="3948243" y="889348"/>
            <a:ext cx="373236" cy="58872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84734" y="3178479"/>
            <a:ext cx="291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내용 입력</a:t>
            </a:r>
            <a:endParaRPr lang="ko-KR" altLang="en-US"/>
          </a:p>
        </p:txBody>
      </p:sp>
      <p:sp>
        <p:nvSpPr>
          <p:cNvPr id="7" name="아래쪽 화살표 6"/>
          <p:cNvSpPr/>
          <p:nvPr/>
        </p:nvSpPr>
        <p:spPr>
          <a:xfrm rot="18588779">
            <a:off x="5610410" y="3512710"/>
            <a:ext cx="506926" cy="127765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27726" y="2738766"/>
            <a:ext cx="4630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사람에게 글 오픈</a:t>
            </a:r>
            <a:endParaRPr lang="ko-KR" altLang="en-US" dirty="0"/>
          </a:p>
        </p:txBody>
      </p:sp>
      <p:sp>
        <p:nvSpPr>
          <p:cNvPr id="9" name="아래쪽 화살표 8"/>
          <p:cNvSpPr/>
          <p:nvPr/>
        </p:nvSpPr>
        <p:spPr>
          <a:xfrm rot="8710909">
            <a:off x="9220234" y="2192714"/>
            <a:ext cx="287983" cy="56224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077" y="3686036"/>
            <a:ext cx="2721421" cy="25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9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218</Words>
  <Application>Microsoft Office PowerPoint</Application>
  <PresentationFormat>와이드스크린</PresentationFormat>
  <Paragraphs>81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Rix토이그레이</vt:lpstr>
      <vt:lpstr>맑은 고딕</vt:lpstr>
      <vt:lpstr>a옛날목욕탕B</vt:lpstr>
      <vt:lpstr>나눔고딕</vt:lpstr>
      <vt:lpstr>Adobe 명조 Std M</vt:lpstr>
      <vt:lpstr>인터파크고딕 L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징징이</dc:creator>
  <cp:lastModifiedBy>admin</cp:lastModifiedBy>
  <cp:revision>41</cp:revision>
  <dcterms:created xsi:type="dcterms:W3CDTF">2016-10-15T05:21:01Z</dcterms:created>
  <dcterms:modified xsi:type="dcterms:W3CDTF">2020-09-08T01:02:56Z</dcterms:modified>
</cp:coreProperties>
</file>